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3"/>
  </p:notesMasterIdLst>
  <p:sldIdLst>
    <p:sldId id="257" r:id="rId2"/>
    <p:sldId id="258" r:id="rId3"/>
    <p:sldId id="281" r:id="rId4"/>
    <p:sldId id="270" r:id="rId5"/>
    <p:sldId id="264" r:id="rId6"/>
    <p:sldId id="273" r:id="rId7"/>
    <p:sldId id="266" r:id="rId8"/>
    <p:sldId id="268" r:id="rId9"/>
    <p:sldId id="274" r:id="rId10"/>
    <p:sldId id="278" r:id="rId11"/>
    <p:sldId id="280" r:id="rId12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64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755A86-0100-41B2-9BA3-4040D133A2B4}" type="datetimeFigureOut">
              <a:rPr lang="es-CL" smtClean="0"/>
              <a:pPr/>
              <a:t>29-05-2015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E20D94-E095-4793-83C7-9045A03C955C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7159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20D94-E095-4793-83C7-9045A03C955C}" type="slidenum">
              <a:rPr lang="es-CL" smtClean="0"/>
              <a:pPr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367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 smtClean="0"/>
              <a:t>Agregar profesionales </a:t>
            </a:r>
            <a:r>
              <a:rPr lang="es-CL" dirty="0" err="1" smtClean="0"/>
              <a:t>orl</a:t>
            </a:r>
            <a:r>
              <a:rPr lang="es-CL" dirty="0" smtClean="0"/>
              <a:t> corregir color </a:t>
            </a:r>
            <a:r>
              <a:rPr lang="es-CL" dirty="0" err="1" smtClean="0"/>
              <a:t>genetica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20D94-E095-4793-83C7-9045A03C955C}" type="slidenum">
              <a:rPr lang="es-CL" smtClean="0"/>
              <a:pPr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81361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 smtClean="0"/>
              <a:t>Poner</a:t>
            </a:r>
            <a:r>
              <a:rPr lang="es-CL" baseline="0" dirty="0" smtClean="0"/>
              <a:t> viñetas y corregir </a:t>
            </a:r>
            <a:r>
              <a:rPr lang="es-CL" baseline="0" dirty="0" err="1" smtClean="0"/>
              <a:t>twiter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20D94-E095-4793-83C7-9045A03C955C}" type="slidenum">
              <a:rPr lang="es-CL" smtClean="0"/>
              <a:pPr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28299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B1BB-1C4D-4B3B-83E5-EB2A715991A8}" type="datetimeFigureOut">
              <a:rPr lang="es-CL" smtClean="0"/>
              <a:pPr/>
              <a:t>29-05-2015</a:t>
            </a:fld>
            <a:endParaRPr lang="es-CL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2A8E-7FA5-43DD-90DD-F8BE084D419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B1BB-1C4D-4B3B-83E5-EB2A715991A8}" type="datetimeFigureOut">
              <a:rPr lang="es-CL" smtClean="0"/>
              <a:pPr/>
              <a:t>29-05-2015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2A8E-7FA5-43DD-90DD-F8BE084D419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B1BB-1C4D-4B3B-83E5-EB2A715991A8}" type="datetimeFigureOut">
              <a:rPr lang="es-CL" smtClean="0"/>
              <a:pPr/>
              <a:t>29-05-2015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2A8E-7FA5-43DD-90DD-F8BE084D419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B1BB-1C4D-4B3B-83E5-EB2A715991A8}" type="datetimeFigureOut">
              <a:rPr lang="es-CL" smtClean="0"/>
              <a:pPr/>
              <a:t>29-05-2015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2A8E-7FA5-43DD-90DD-F8BE084D419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B1BB-1C4D-4B3B-83E5-EB2A715991A8}" type="datetimeFigureOut">
              <a:rPr lang="es-CL" smtClean="0"/>
              <a:pPr/>
              <a:t>29-05-2015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2A8E-7FA5-43DD-90DD-F8BE084D419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B1BB-1C4D-4B3B-83E5-EB2A715991A8}" type="datetimeFigureOut">
              <a:rPr lang="es-CL" smtClean="0"/>
              <a:pPr/>
              <a:t>29-05-2015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2A8E-7FA5-43DD-90DD-F8BE084D419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B1BB-1C4D-4B3B-83E5-EB2A715991A8}" type="datetimeFigureOut">
              <a:rPr lang="es-CL" smtClean="0"/>
              <a:pPr/>
              <a:t>29-05-2015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2A8E-7FA5-43DD-90DD-F8BE084D419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B1BB-1C4D-4B3B-83E5-EB2A715991A8}" type="datetimeFigureOut">
              <a:rPr lang="es-CL" smtClean="0"/>
              <a:pPr/>
              <a:t>29-05-2015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2A8E-7FA5-43DD-90DD-F8BE084D419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B1BB-1C4D-4B3B-83E5-EB2A715991A8}" type="datetimeFigureOut">
              <a:rPr lang="es-CL" smtClean="0"/>
              <a:pPr/>
              <a:t>29-05-2015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AE72A8E-7FA5-43DD-90DD-F8BE084D4197}" type="slidenum">
              <a:rPr lang="es-CL" smtClean="0"/>
              <a:pPr/>
              <a:t>‹Nº›</a:t>
            </a:fld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B1BB-1C4D-4B3B-83E5-EB2A715991A8}" type="datetimeFigureOut">
              <a:rPr lang="es-CL" smtClean="0"/>
              <a:pPr/>
              <a:t>29-05-2015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2A8E-7FA5-43DD-90DD-F8BE084D419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B1BB-1C4D-4B3B-83E5-EB2A715991A8}" type="datetimeFigureOut">
              <a:rPr lang="es-CL" smtClean="0"/>
              <a:pPr/>
              <a:t>29-05-2015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72A8E-7FA5-43DD-90DD-F8BE084D419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1EB1BB-1C4D-4B3B-83E5-EB2A715991A8}" type="datetimeFigureOut">
              <a:rPr lang="es-CL" smtClean="0"/>
              <a:pPr/>
              <a:t>29-05-2015</a:t>
            </a:fld>
            <a:endParaRPr lang="es-CL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AE72A8E-7FA5-43DD-90DD-F8BE084D4197}" type="slidenum">
              <a:rPr lang="es-CL" smtClean="0"/>
              <a:pPr/>
              <a:t>‹Nº›</a:t>
            </a:fld>
            <a:endParaRPr lang="es-CL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 smtClean="0"/>
              <a:t>PROGRAMA FISURADOS</a:t>
            </a:r>
            <a:br>
              <a:rPr lang="es-CL" dirty="0" smtClean="0"/>
            </a:br>
            <a:r>
              <a:rPr lang="es-CL" dirty="0" smtClean="0"/>
              <a:t>Introducción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CL" dirty="0" smtClean="0"/>
          </a:p>
          <a:p>
            <a:endParaRPr lang="es-CL" dirty="0" smtClean="0"/>
          </a:p>
          <a:p>
            <a:pPr>
              <a:buNone/>
            </a:pPr>
            <a:r>
              <a:rPr lang="es-CL" dirty="0" smtClean="0"/>
              <a:t>    El Programa de </a:t>
            </a:r>
            <a:r>
              <a:rPr lang="es-CL" dirty="0" err="1" smtClean="0"/>
              <a:t>Fisurados</a:t>
            </a:r>
            <a:r>
              <a:rPr lang="es-CL" dirty="0" smtClean="0"/>
              <a:t> de CLC se creó para ofrecer a  padres y pacientes portadores de Fisuras </a:t>
            </a:r>
            <a:r>
              <a:rPr lang="es-CL" dirty="0" err="1" smtClean="0"/>
              <a:t>Labiopalatinas</a:t>
            </a:r>
            <a:r>
              <a:rPr lang="es-CL" dirty="0" smtClean="0"/>
              <a:t>, tanto de Chile como del extranjero, una atención </a:t>
            </a:r>
            <a:r>
              <a:rPr lang="es-CL" dirty="0" err="1" smtClean="0"/>
              <a:t>multiprofesional</a:t>
            </a:r>
            <a:r>
              <a:rPr lang="es-CL" dirty="0" smtClean="0"/>
              <a:t> e interdisciplinaria, coordinada en un solo lugar, con especialistas de excelencia, algo que hasta ahora no se ofrece en un centro privado de salud.</a:t>
            </a:r>
            <a:endParaRPr lang="es-CL" dirty="0"/>
          </a:p>
        </p:txBody>
      </p:sp>
      <p:pic>
        <p:nvPicPr>
          <p:cNvPr id="4" name="Picture 19" descr="E:\FOTOS\FOTOS Y MATERIAL ESPECIALIDADES\ENFERMERIA\extraccion de puntos\DSC_0018.JPG"/>
          <p:cNvPicPr>
            <a:picLocks noChangeAspect="1" noChangeArrowheads="1"/>
          </p:cNvPicPr>
          <p:nvPr/>
        </p:nvPicPr>
        <p:blipFill>
          <a:blip r:embed="rId3" cstate="print"/>
          <a:srcRect l="26069" t="16961" r="36482" b="11656"/>
          <a:stretch>
            <a:fillRect/>
          </a:stretch>
        </p:blipFill>
        <p:spPr bwMode="auto">
          <a:xfrm>
            <a:off x="6156176" y="414177"/>
            <a:ext cx="2520280" cy="2259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mtClean="0"/>
              <a:t>EQUIPO INTERDISCIPLINARIO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 smtClean="0"/>
          </a:p>
          <a:p>
            <a:endParaRPr lang="es-CL" dirty="0" smtClean="0"/>
          </a:p>
          <a:p>
            <a:r>
              <a:rPr lang="es-CL" dirty="0" smtClean="0"/>
              <a:t>Un grupo multidisciplinario de especialistas altamente calificados en las distintas áreas involucradas en la rehabilitación de los pacientes, todos profesionales con una vasta trayectoria y experiencia en el tratamiento de las Fisuras.</a:t>
            </a:r>
            <a:endParaRPr lang="es-CL" dirty="0"/>
          </a:p>
        </p:txBody>
      </p:sp>
      <p:pic>
        <p:nvPicPr>
          <p:cNvPr id="25601" name="Picture 1" descr="C:\Users\M.Eugenia\Desktop\Pictures\Pictures\IMG_29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4545124"/>
            <a:ext cx="2592287" cy="19442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es-CL" dirty="0" smtClean="0"/>
              <a:t>EQUIPO DE PROFESIONALES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988840"/>
            <a:ext cx="8229600" cy="43891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L" sz="1200" dirty="0" smtClean="0">
                <a:solidFill>
                  <a:schemeClr val="accent1">
                    <a:lumMod val="75000"/>
                  </a:schemeClr>
                </a:solidFill>
              </a:rPr>
              <a:t>CIRUGÍA PLÁSTICA                           MAXILOFACIALES                      PERIODONCISTAS</a:t>
            </a:r>
          </a:p>
          <a:p>
            <a:pPr marL="0" indent="0">
              <a:buNone/>
            </a:pPr>
            <a:r>
              <a:rPr lang="es-CL" sz="1200" dirty="0" err="1" smtClean="0"/>
              <a:t>Dra</a:t>
            </a:r>
            <a:r>
              <a:rPr lang="es-CL" sz="1200" dirty="0" smtClean="0"/>
              <a:t> Alison Ford                                    </a:t>
            </a:r>
            <a:r>
              <a:rPr lang="es-CL" sz="1200" dirty="0" err="1" smtClean="0"/>
              <a:t>Dra</a:t>
            </a:r>
            <a:r>
              <a:rPr lang="es-CL" sz="1200" dirty="0" smtClean="0"/>
              <a:t> M. </a:t>
            </a:r>
            <a:r>
              <a:rPr lang="es-CL" sz="1200" dirty="0" err="1" smtClean="0"/>
              <a:t>Angeles</a:t>
            </a:r>
            <a:r>
              <a:rPr lang="es-CL" sz="1200" dirty="0" smtClean="0"/>
              <a:t> Fernández          </a:t>
            </a:r>
            <a:r>
              <a:rPr lang="es-CL" sz="1200" dirty="0" err="1" smtClean="0"/>
              <a:t>Dr</a:t>
            </a:r>
            <a:r>
              <a:rPr lang="es-CL" sz="1200" dirty="0" smtClean="0"/>
              <a:t> Patricio </a:t>
            </a:r>
            <a:r>
              <a:rPr lang="es-CL" sz="1200" dirty="0" err="1" smtClean="0"/>
              <a:t>Herane</a:t>
            </a:r>
            <a:endParaRPr lang="es-CL" sz="1200" dirty="0" smtClean="0"/>
          </a:p>
          <a:p>
            <a:pPr marL="0" indent="0">
              <a:buNone/>
            </a:pPr>
            <a:r>
              <a:rPr lang="es-CL" sz="1200" dirty="0" err="1" smtClean="0"/>
              <a:t>Dr</a:t>
            </a:r>
            <a:r>
              <a:rPr lang="es-CL" sz="1200" dirty="0" smtClean="0"/>
              <a:t> Luis Monasterio                              </a:t>
            </a:r>
            <a:r>
              <a:rPr lang="es-CL" sz="1200" dirty="0" err="1" smtClean="0"/>
              <a:t>Dr</a:t>
            </a:r>
            <a:r>
              <a:rPr lang="es-CL" sz="1200" dirty="0" smtClean="0"/>
              <a:t> Rodrigo Bravo                          </a:t>
            </a:r>
            <a:r>
              <a:rPr lang="es-CL" sz="1200" dirty="0" err="1" smtClean="0"/>
              <a:t>Dra</a:t>
            </a:r>
            <a:r>
              <a:rPr lang="es-CL" sz="1200" dirty="0" smtClean="0"/>
              <a:t> M. </a:t>
            </a:r>
            <a:r>
              <a:rPr lang="es-CL" sz="1200" dirty="0" err="1" smtClean="0"/>
              <a:t>Angeles</a:t>
            </a:r>
            <a:r>
              <a:rPr lang="es-CL" sz="1200" dirty="0" smtClean="0"/>
              <a:t> </a:t>
            </a:r>
            <a:r>
              <a:rPr lang="es-CL" sz="1200" dirty="0" err="1" smtClean="0"/>
              <a:t>Herane</a:t>
            </a:r>
            <a:endParaRPr lang="es-CL" sz="1200" dirty="0" smtClean="0"/>
          </a:p>
          <a:p>
            <a:pPr marL="0" indent="0">
              <a:buNone/>
            </a:pPr>
            <a:r>
              <a:rPr lang="es-CL" sz="1200" dirty="0" smtClean="0"/>
              <a:t> </a:t>
            </a:r>
            <a:r>
              <a:rPr lang="es-CL" sz="1200" dirty="0" err="1" smtClean="0"/>
              <a:t>Dra</a:t>
            </a:r>
            <a:r>
              <a:rPr lang="es-CL" sz="1200" dirty="0" smtClean="0"/>
              <a:t> Susana Benítez                             </a:t>
            </a:r>
            <a:r>
              <a:rPr lang="es-CL" sz="1200" dirty="0" err="1" smtClean="0"/>
              <a:t>Dr</a:t>
            </a:r>
            <a:r>
              <a:rPr lang="es-CL" sz="1200" dirty="0" smtClean="0"/>
              <a:t> Marcelo </a:t>
            </a:r>
            <a:r>
              <a:rPr lang="es-CL" sz="1200" dirty="0" err="1" smtClean="0"/>
              <a:t>Meruane</a:t>
            </a:r>
            <a:r>
              <a:rPr lang="es-CL" sz="1200" dirty="0" smtClean="0"/>
              <a:t>                    </a:t>
            </a:r>
            <a:r>
              <a:rPr lang="es-CL" sz="1200" dirty="0" err="1" smtClean="0"/>
              <a:t>Dr</a:t>
            </a:r>
            <a:r>
              <a:rPr lang="es-CL" sz="1200" dirty="0" smtClean="0"/>
              <a:t> Carlos Godoy</a:t>
            </a:r>
            <a:endParaRPr lang="es-CL" sz="1200" dirty="0"/>
          </a:p>
          <a:p>
            <a:pPr marL="0" indent="0">
              <a:buNone/>
            </a:pPr>
            <a:endParaRPr lang="es-CL" sz="1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s-CL" sz="1200" dirty="0" smtClean="0">
                <a:solidFill>
                  <a:schemeClr val="accent1">
                    <a:lumMod val="75000"/>
                  </a:schemeClr>
                </a:solidFill>
              </a:rPr>
              <a:t>ENFERMERA ESPECIALISTA             ODONTOPEDIATRAS</a:t>
            </a:r>
          </a:p>
          <a:p>
            <a:pPr marL="0" indent="0">
              <a:buNone/>
            </a:pPr>
            <a:r>
              <a:rPr lang="es-CL" sz="1200" dirty="0" err="1" smtClean="0"/>
              <a:t>Sra</a:t>
            </a:r>
            <a:r>
              <a:rPr lang="es-CL" sz="1200" dirty="0" smtClean="0"/>
              <a:t> María Eugenia Tastets                    </a:t>
            </a:r>
            <a:r>
              <a:rPr lang="es-CL" sz="1200" dirty="0" err="1" smtClean="0"/>
              <a:t>Dra</a:t>
            </a:r>
            <a:r>
              <a:rPr lang="es-CL" sz="1200" dirty="0" smtClean="0"/>
              <a:t> Patricia </a:t>
            </a:r>
            <a:r>
              <a:rPr lang="es-CL" sz="1200" dirty="0" err="1" smtClean="0"/>
              <a:t>Mallea</a:t>
            </a:r>
            <a:r>
              <a:rPr lang="es-CL" sz="1200" dirty="0" smtClean="0"/>
              <a:t>                      </a:t>
            </a:r>
            <a:r>
              <a:rPr lang="es-CL" sz="1200" dirty="0" smtClean="0">
                <a:solidFill>
                  <a:schemeClr val="accent2">
                    <a:lumMod val="75000"/>
                  </a:schemeClr>
                </a:solidFill>
              </a:rPr>
              <a:t>IMPLANTES</a:t>
            </a:r>
            <a:r>
              <a:rPr lang="es-CL" sz="1200" dirty="0" smtClean="0"/>
              <a:t>                </a:t>
            </a:r>
          </a:p>
          <a:p>
            <a:pPr marL="0" indent="0">
              <a:buNone/>
            </a:pPr>
            <a:r>
              <a:rPr lang="es-CL" sz="1200" dirty="0" smtClean="0"/>
              <a:t>                                                                </a:t>
            </a:r>
            <a:r>
              <a:rPr lang="es-CL" sz="1200" dirty="0" err="1" smtClean="0"/>
              <a:t>Dra</a:t>
            </a:r>
            <a:r>
              <a:rPr lang="es-CL" sz="1200" dirty="0" smtClean="0"/>
              <a:t> </a:t>
            </a:r>
            <a:r>
              <a:rPr lang="es-CL" sz="1200" dirty="0" err="1" smtClean="0"/>
              <a:t>Vesna</a:t>
            </a:r>
            <a:r>
              <a:rPr lang="es-CL" sz="1200" dirty="0" smtClean="0"/>
              <a:t> </a:t>
            </a:r>
            <a:r>
              <a:rPr lang="es-CL" sz="1200" dirty="0" err="1" smtClean="0"/>
              <a:t>Simunovic</a:t>
            </a:r>
            <a:r>
              <a:rPr lang="es-CL" sz="1200" dirty="0" smtClean="0"/>
              <a:t>                  </a:t>
            </a:r>
            <a:r>
              <a:rPr lang="es-CL" sz="1200" dirty="0" err="1" smtClean="0"/>
              <a:t>Dr</a:t>
            </a:r>
            <a:r>
              <a:rPr lang="es-CL" sz="1200" dirty="0" smtClean="0"/>
              <a:t> Daniel </a:t>
            </a:r>
            <a:r>
              <a:rPr lang="es-CL" sz="1200" dirty="0" err="1" smtClean="0"/>
              <a:t>Bacigalupe</a:t>
            </a:r>
            <a:endParaRPr lang="es-CL" sz="1200" dirty="0"/>
          </a:p>
          <a:p>
            <a:pPr marL="0" indent="0">
              <a:buNone/>
            </a:pPr>
            <a:r>
              <a:rPr lang="es-CL" sz="1200" dirty="0" smtClean="0">
                <a:solidFill>
                  <a:schemeClr val="accent1">
                    <a:lumMod val="75000"/>
                  </a:schemeClr>
                </a:solidFill>
              </a:rPr>
              <a:t>GENETISTA </a:t>
            </a:r>
            <a:r>
              <a:rPr lang="es-CL" sz="1200" dirty="0" smtClean="0"/>
              <a:t>                                          </a:t>
            </a:r>
            <a:r>
              <a:rPr lang="es-CL" sz="1200" dirty="0" err="1" smtClean="0"/>
              <a:t>Dra</a:t>
            </a:r>
            <a:r>
              <a:rPr lang="es-CL" sz="1200" dirty="0" smtClean="0"/>
              <a:t> Sandra Rojas                         </a:t>
            </a:r>
            <a:r>
              <a:rPr lang="es-CL" sz="1200" dirty="0" err="1" smtClean="0"/>
              <a:t>Dr</a:t>
            </a:r>
            <a:r>
              <a:rPr lang="es-CL" sz="1200" dirty="0" smtClean="0"/>
              <a:t> Patricio </a:t>
            </a:r>
            <a:r>
              <a:rPr lang="es-CL" sz="1200" dirty="0" err="1" smtClean="0"/>
              <a:t>Herane</a:t>
            </a:r>
            <a:endParaRPr lang="es-CL" sz="1200" dirty="0" smtClean="0"/>
          </a:p>
          <a:p>
            <a:pPr marL="0" indent="0">
              <a:buNone/>
            </a:pPr>
            <a:r>
              <a:rPr lang="es-CL" sz="1200" dirty="0" err="1" smtClean="0"/>
              <a:t>Dra</a:t>
            </a:r>
            <a:r>
              <a:rPr lang="es-CL" sz="1200" dirty="0" smtClean="0"/>
              <a:t> Fanny Cortés</a:t>
            </a:r>
          </a:p>
          <a:p>
            <a:pPr marL="0" indent="0">
              <a:buNone/>
            </a:pPr>
            <a:r>
              <a:rPr lang="es-CL" sz="12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ORTODONCISTAS                      REHABILITACION</a:t>
            </a:r>
            <a:endParaRPr lang="es-CL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s-CL" sz="1200" dirty="0" smtClean="0">
                <a:solidFill>
                  <a:schemeClr val="accent1">
                    <a:lumMod val="75000"/>
                  </a:schemeClr>
                </a:solidFill>
              </a:rPr>
              <a:t>ORL </a:t>
            </a:r>
            <a:r>
              <a:rPr lang="es-CL" sz="1200" dirty="0" smtClean="0"/>
              <a:t>                                                        </a:t>
            </a:r>
            <a:r>
              <a:rPr lang="es-CL" sz="1200" dirty="0" err="1" smtClean="0"/>
              <a:t>Dra</a:t>
            </a:r>
            <a:r>
              <a:rPr lang="es-CL" sz="1200" dirty="0" smtClean="0"/>
              <a:t> M. Ester Hidalgo                  </a:t>
            </a:r>
            <a:r>
              <a:rPr lang="es-CL" sz="1200" dirty="0" err="1" smtClean="0"/>
              <a:t>Dr</a:t>
            </a:r>
            <a:r>
              <a:rPr lang="es-CL" sz="1200" dirty="0" smtClean="0"/>
              <a:t> Miguel Peña</a:t>
            </a:r>
          </a:p>
          <a:p>
            <a:pPr marL="0" indent="0">
              <a:buNone/>
            </a:pPr>
            <a:r>
              <a:rPr lang="es-CL" sz="1200" dirty="0" err="1" smtClean="0"/>
              <a:t>Dra</a:t>
            </a:r>
            <a:r>
              <a:rPr lang="es-CL" sz="1200" dirty="0" smtClean="0"/>
              <a:t> Gloria </a:t>
            </a:r>
            <a:r>
              <a:rPr lang="es-CL" sz="1200" dirty="0" err="1" smtClean="0"/>
              <a:t>Ribalta</a:t>
            </a:r>
            <a:r>
              <a:rPr lang="es-CL" sz="1200" dirty="0" smtClean="0"/>
              <a:t>                                  </a:t>
            </a:r>
            <a:r>
              <a:rPr lang="es-CL" sz="1200" dirty="0" err="1" smtClean="0"/>
              <a:t>Dra</a:t>
            </a:r>
            <a:r>
              <a:rPr lang="es-CL" sz="1200" dirty="0" smtClean="0"/>
              <a:t> Gisela </a:t>
            </a:r>
            <a:r>
              <a:rPr lang="es-CL" sz="1200" dirty="0" err="1" smtClean="0"/>
              <a:t>Fuchslocher</a:t>
            </a:r>
            <a:endParaRPr lang="es-CL" sz="1200" dirty="0" smtClean="0"/>
          </a:p>
          <a:p>
            <a:pPr marL="0" indent="0">
              <a:buNone/>
            </a:pPr>
            <a:r>
              <a:rPr lang="es-CL" sz="1200" dirty="0" err="1" smtClean="0"/>
              <a:t>Dra</a:t>
            </a:r>
            <a:r>
              <a:rPr lang="es-CL" sz="1200" dirty="0" smtClean="0"/>
              <a:t> Maite López                                     </a:t>
            </a:r>
            <a:r>
              <a:rPr lang="es-CL" sz="1200" dirty="0" err="1" smtClean="0"/>
              <a:t>Dra</a:t>
            </a:r>
            <a:r>
              <a:rPr lang="es-CL" sz="1200" dirty="0" smtClean="0"/>
              <a:t> Gabriela Cabrera                  </a:t>
            </a:r>
            <a:r>
              <a:rPr lang="es-CL" sz="1200" dirty="0" smtClean="0">
                <a:solidFill>
                  <a:schemeClr val="accent2">
                    <a:lumMod val="75000"/>
                  </a:schemeClr>
                </a:solidFill>
              </a:rPr>
              <a:t>ATM</a:t>
            </a:r>
          </a:p>
          <a:p>
            <a:pPr marL="0" indent="0">
              <a:buNone/>
            </a:pPr>
            <a:r>
              <a:rPr lang="es-CL" sz="1200" dirty="0" err="1" smtClean="0"/>
              <a:t>Dr</a:t>
            </a:r>
            <a:r>
              <a:rPr lang="es-CL" sz="1200" dirty="0" smtClean="0"/>
              <a:t> Francisco </a:t>
            </a:r>
            <a:r>
              <a:rPr lang="es-CL" sz="1200" dirty="0" err="1" smtClean="0"/>
              <a:t>Krausse</a:t>
            </a:r>
            <a:r>
              <a:rPr lang="es-CL" sz="1200" dirty="0" smtClean="0"/>
              <a:t>                             </a:t>
            </a:r>
            <a:r>
              <a:rPr lang="es-CL" sz="1200" dirty="0" err="1" smtClean="0"/>
              <a:t>Dra</a:t>
            </a:r>
            <a:r>
              <a:rPr lang="es-CL" sz="1200" dirty="0" smtClean="0"/>
              <a:t> Marisa Vargas</a:t>
            </a:r>
          </a:p>
          <a:p>
            <a:pPr marL="0" indent="0">
              <a:buNone/>
            </a:pPr>
            <a:r>
              <a:rPr lang="es-CL" sz="1200" dirty="0" err="1" smtClean="0"/>
              <a:t>Dr</a:t>
            </a:r>
            <a:r>
              <a:rPr lang="es-CL" sz="1200" dirty="0" smtClean="0"/>
              <a:t> Mauricio Cohen	              </a:t>
            </a:r>
            <a:r>
              <a:rPr lang="es-CL" sz="1200" dirty="0" err="1" smtClean="0"/>
              <a:t>Dra</a:t>
            </a:r>
            <a:r>
              <a:rPr lang="es-CL" sz="1200" dirty="0" smtClean="0"/>
              <a:t> Soledad Piñeiro	</a:t>
            </a:r>
            <a:r>
              <a:rPr lang="es-CL" sz="1200" dirty="0" err="1" smtClean="0"/>
              <a:t>Dr</a:t>
            </a:r>
            <a:r>
              <a:rPr lang="es-CL" sz="1200" dirty="0" smtClean="0"/>
              <a:t> Miguel Peña</a:t>
            </a:r>
          </a:p>
          <a:p>
            <a:pPr marL="0" indent="0">
              <a:buNone/>
            </a:pPr>
            <a:r>
              <a:rPr lang="es-CL" sz="1200" dirty="0" err="1" smtClean="0"/>
              <a:t>Dr</a:t>
            </a:r>
            <a:r>
              <a:rPr lang="es-CL" sz="1200" dirty="0" smtClean="0"/>
              <a:t> Gonzalo </a:t>
            </a:r>
            <a:r>
              <a:rPr lang="es-CL" sz="1200" dirty="0" err="1" smtClean="0"/>
              <a:t>Nazar</a:t>
            </a:r>
            <a:r>
              <a:rPr lang="es-CL" sz="1200" dirty="0"/>
              <a:t>	</a:t>
            </a:r>
            <a:r>
              <a:rPr lang="es-CL" sz="1200" dirty="0" smtClean="0"/>
              <a:t>		                        </a:t>
            </a:r>
            <a:r>
              <a:rPr lang="es-CL" sz="1200" dirty="0" err="1" smtClean="0"/>
              <a:t>Dr</a:t>
            </a:r>
            <a:r>
              <a:rPr lang="es-CL" sz="1200" dirty="0" smtClean="0"/>
              <a:t> Patricio </a:t>
            </a:r>
            <a:r>
              <a:rPr lang="es-CL" sz="1200" dirty="0" err="1" smtClean="0"/>
              <a:t>Herane</a:t>
            </a:r>
            <a:endParaRPr lang="es-CL" sz="1200" dirty="0"/>
          </a:p>
          <a:p>
            <a:pPr marL="0" indent="0">
              <a:buNone/>
            </a:pPr>
            <a:r>
              <a:rPr lang="es-CL" sz="1200" dirty="0" err="1" smtClean="0"/>
              <a:t>Dr</a:t>
            </a:r>
            <a:r>
              <a:rPr lang="es-CL" sz="1200" dirty="0" smtClean="0"/>
              <a:t> Andrés Lanas	            </a:t>
            </a:r>
            <a:r>
              <a:rPr lang="es-CL" sz="1200" dirty="0" smtClean="0">
                <a:solidFill>
                  <a:schemeClr val="accent1">
                    <a:lumMod val="75000"/>
                  </a:schemeClr>
                </a:solidFill>
              </a:rPr>
              <a:t>FONOAUDIOLOGA</a:t>
            </a:r>
            <a:r>
              <a:rPr lang="es-CL" sz="1200" dirty="0" smtClean="0"/>
              <a:t>	</a:t>
            </a:r>
          </a:p>
          <a:p>
            <a:pPr marL="0" indent="0">
              <a:buNone/>
            </a:pPr>
            <a:r>
              <a:rPr lang="es-CL" sz="1200" dirty="0" err="1" smtClean="0"/>
              <a:t>Dr</a:t>
            </a:r>
            <a:r>
              <a:rPr lang="es-CL" sz="1200" dirty="0" smtClean="0"/>
              <a:t> Tomás </a:t>
            </a:r>
            <a:r>
              <a:rPr lang="es-CL" sz="1200" dirty="0" err="1" smtClean="0"/>
              <a:t>Labatut</a:t>
            </a:r>
            <a:r>
              <a:rPr lang="es-CL" sz="1200" dirty="0" smtClean="0"/>
              <a:t>	            </a:t>
            </a:r>
            <a:r>
              <a:rPr lang="es-CL" sz="1200" dirty="0" err="1" smtClean="0"/>
              <a:t>Sra</a:t>
            </a:r>
            <a:r>
              <a:rPr lang="es-CL" sz="1200" dirty="0" smtClean="0"/>
              <a:t> Carolina Villena        </a:t>
            </a:r>
          </a:p>
          <a:p>
            <a:pPr marL="0" indent="0">
              <a:buNone/>
            </a:pPr>
            <a:endParaRPr lang="es-CL" sz="1200" dirty="0" smtClean="0"/>
          </a:p>
          <a:p>
            <a:pPr marL="0" indent="0">
              <a:buNone/>
            </a:pPr>
            <a:r>
              <a:rPr lang="es-CL" sz="1200" dirty="0" smtClean="0"/>
              <a:t>                                                               </a:t>
            </a:r>
          </a:p>
          <a:p>
            <a:pPr marL="0" indent="0">
              <a:buNone/>
            </a:pPr>
            <a:endParaRPr lang="es-CL" sz="1400" dirty="0" smtClean="0"/>
          </a:p>
          <a:p>
            <a:pPr marL="0" indent="0">
              <a:buNone/>
            </a:pPr>
            <a:endParaRPr lang="es-CL" sz="1400" dirty="0"/>
          </a:p>
          <a:p>
            <a:pPr marL="0" indent="0">
              <a:buNone/>
            </a:pPr>
            <a:endParaRPr lang="es-CL" sz="1400" dirty="0"/>
          </a:p>
        </p:txBody>
      </p:sp>
    </p:spTree>
    <p:extLst>
      <p:ext uri="{BB962C8B-B14F-4D97-AF65-F5344CB8AC3E}">
        <p14:creationId xmlns:p14="http://schemas.microsoft.com/office/powerpoint/2010/main" val="75652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OTRAS ESPECIALIDADES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 smtClean="0"/>
          </a:p>
          <a:p>
            <a:r>
              <a:rPr lang="es-CL" dirty="0" smtClean="0"/>
              <a:t>Psicología</a:t>
            </a:r>
          </a:p>
          <a:p>
            <a:r>
              <a:rPr lang="es-CL" dirty="0" smtClean="0"/>
              <a:t>Kinesiología </a:t>
            </a:r>
          </a:p>
          <a:p>
            <a:r>
              <a:rPr lang="es-CL" dirty="0" smtClean="0"/>
              <a:t>Servicio Social</a:t>
            </a:r>
          </a:p>
          <a:p>
            <a:r>
              <a:rPr lang="es-CL" dirty="0" smtClean="0"/>
              <a:t>Psicopedagogía</a:t>
            </a:r>
          </a:p>
          <a:p>
            <a:r>
              <a:rPr lang="es-CL" dirty="0" smtClean="0"/>
              <a:t>Agrupación de Padres</a:t>
            </a: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AREAS DE INTERVENCION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 smtClean="0"/>
          </a:p>
          <a:p>
            <a:r>
              <a:rPr lang="es-CL" dirty="0" smtClean="0"/>
              <a:t>Asistencial</a:t>
            </a:r>
          </a:p>
          <a:p>
            <a:r>
              <a:rPr lang="es-CL" dirty="0" smtClean="0"/>
              <a:t>Docencia</a:t>
            </a:r>
          </a:p>
          <a:p>
            <a:r>
              <a:rPr lang="es-CL" dirty="0" smtClean="0"/>
              <a:t>Capacitación</a:t>
            </a:r>
          </a:p>
          <a:p>
            <a:r>
              <a:rPr lang="es-CL" dirty="0" smtClean="0"/>
              <a:t>Investigación</a:t>
            </a:r>
          </a:p>
          <a:p>
            <a:r>
              <a:rPr lang="es-CL" dirty="0" smtClean="0"/>
              <a:t>Extensión Académica</a:t>
            </a:r>
          </a:p>
          <a:p>
            <a:r>
              <a:rPr lang="es-CL" dirty="0" smtClean="0"/>
              <a:t>Extensión Comunitaria</a:t>
            </a: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mtClean="0"/>
              <a:t>CLASIFICACION DE PACIENTES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CL" dirty="0" smtClean="0"/>
          </a:p>
          <a:p>
            <a:pPr>
              <a:buNone/>
            </a:pPr>
            <a:r>
              <a:rPr lang="es-CL" dirty="0" smtClean="0"/>
              <a:t>Grupo I  </a:t>
            </a:r>
            <a:r>
              <a:rPr lang="es-CL" dirty="0"/>
              <a:t> </a:t>
            </a:r>
            <a:r>
              <a:rPr lang="es-CL" dirty="0" smtClean="0"/>
              <a:t>	Pacientes particulares de CLC</a:t>
            </a:r>
          </a:p>
          <a:p>
            <a:pPr>
              <a:buNone/>
            </a:pPr>
            <a:endParaRPr lang="es-CL" dirty="0" smtClean="0"/>
          </a:p>
          <a:p>
            <a:pPr>
              <a:buNone/>
            </a:pPr>
            <a:r>
              <a:rPr lang="es-CL" dirty="0" smtClean="0"/>
              <a:t>Grupo II	</a:t>
            </a:r>
            <a:r>
              <a:rPr lang="es-CL" sz="2400" dirty="0" smtClean="0"/>
              <a:t>Pacientes de ISAPRES  con menos cobertura</a:t>
            </a:r>
          </a:p>
          <a:p>
            <a:pPr>
              <a:buNone/>
            </a:pPr>
            <a:endParaRPr lang="es-CL" dirty="0" smtClean="0"/>
          </a:p>
          <a:p>
            <a:pPr>
              <a:buNone/>
            </a:pPr>
            <a:r>
              <a:rPr lang="es-CL" dirty="0" smtClean="0"/>
              <a:t>Grupo III	Pacientes FONASA  C  y  D</a:t>
            </a:r>
          </a:p>
          <a:p>
            <a:pPr>
              <a:buNone/>
            </a:pPr>
            <a:endParaRPr lang="es-CL" dirty="0" smtClean="0"/>
          </a:p>
          <a:p>
            <a:pPr>
              <a:buNone/>
            </a:pPr>
            <a:r>
              <a:rPr lang="es-CL" dirty="0" smtClean="0"/>
              <a:t>Grupo IV 	Pacientes FONASA  A  y B</a:t>
            </a: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ORGANIZACION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CL" dirty="0" smtClean="0"/>
          </a:p>
          <a:p>
            <a:pPr>
              <a:buNone/>
            </a:pPr>
            <a:r>
              <a:rPr lang="es-CL" dirty="0" smtClean="0"/>
              <a:t>Coordinación:       Enfermera </a:t>
            </a:r>
          </a:p>
          <a:p>
            <a:pPr>
              <a:buNone/>
            </a:pPr>
            <a:r>
              <a:rPr lang="es-CL" dirty="0" smtClean="0"/>
              <a:t>Difusión interna y externa</a:t>
            </a:r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CL" dirty="0" smtClean="0"/>
              <a:t>        Página Web</a:t>
            </a:r>
          </a:p>
          <a:p>
            <a:pPr marL="0" indent="0">
              <a:buNone/>
            </a:pPr>
            <a:r>
              <a:rPr lang="es-CL" dirty="0" smtClean="0"/>
              <a:t>         Facebook -  </a:t>
            </a:r>
            <a:r>
              <a:rPr lang="es-CL" dirty="0" err="1" smtClean="0"/>
              <a:t>Twitter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         Folletos</a:t>
            </a:r>
          </a:p>
          <a:p>
            <a:pPr marL="0" indent="0">
              <a:buNone/>
            </a:pPr>
            <a:r>
              <a:rPr lang="es-CL" dirty="0" smtClean="0"/>
              <a:t>         Presentaciones</a:t>
            </a:r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CL" dirty="0" smtClean="0"/>
              <a:t>        Revista CLC</a:t>
            </a:r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CL" dirty="0" smtClean="0"/>
              <a:t>        Afiches y pendones</a:t>
            </a: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FUNCIONAMIENTO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CL" dirty="0" smtClean="0"/>
              <a:t>En etapa de programación:</a:t>
            </a:r>
          </a:p>
          <a:p>
            <a:pPr>
              <a:buNone/>
            </a:pPr>
            <a:endParaRPr lang="es-CL" dirty="0" smtClean="0"/>
          </a:p>
          <a:p>
            <a:r>
              <a:rPr lang="es-CL" dirty="0" smtClean="0"/>
              <a:t>Teléfono</a:t>
            </a:r>
          </a:p>
          <a:p>
            <a:r>
              <a:rPr lang="es-CL" dirty="0" err="1" smtClean="0"/>
              <a:t>Call</a:t>
            </a:r>
            <a:r>
              <a:rPr lang="es-CL" dirty="0" smtClean="0"/>
              <a:t> center</a:t>
            </a:r>
          </a:p>
          <a:p>
            <a:r>
              <a:rPr lang="es-CL" dirty="0" smtClean="0"/>
              <a:t>Sistema de derivaciones </a:t>
            </a:r>
            <a:r>
              <a:rPr lang="es-CL" dirty="0" smtClean="0">
                <a:solidFill>
                  <a:srgbClr val="FF0000"/>
                </a:solidFill>
              </a:rPr>
              <a:t> </a:t>
            </a:r>
          </a:p>
          <a:p>
            <a:r>
              <a:rPr lang="es-CL" dirty="0" smtClean="0"/>
              <a:t>Sistema de Presupuestos Quirúrgicos</a:t>
            </a:r>
          </a:p>
          <a:p>
            <a:r>
              <a:rPr lang="es-CL" dirty="0" smtClean="0"/>
              <a:t>Sistema de Programación Quirúrgica</a:t>
            </a:r>
          </a:p>
          <a:p>
            <a:r>
              <a:rPr lang="es-CL" dirty="0" smtClean="0"/>
              <a:t>Calendario de Reuniones Clínicas</a:t>
            </a:r>
          </a:p>
          <a:p>
            <a:pPr>
              <a:buNone/>
            </a:pPr>
            <a:endParaRPr lang="es-C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mtClean="0"/>
              <a:t>FUNCIONAMIENTO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CL" dirty="0" smtClean="0"/>
              <a:t>En etapa de programación:</a:t>
            </a:r>
          </a:p>
          <a:p>
            <a:endParaRPr lang="es-CL" dirty="0" smtClean="0"/>
          </a:p>
          <a:p>
            <a:r>
              <a:rPr lang="es-CL" dirty="0" smtClean="0"/>
              <a:t>Programa estadístico</a:t>
            </a:r>
          </a:p>
          <a:p>
            <a:r>
              <a:rPr lang="es-CL" dirty="0" smtClean="0"/>
              <a:t>Reuniones bibliográficas</a:t>
            </a:r>
          </a:p>
          <a:p>
            <a:r>
              <a:rPr lang="es-CL" dirty="0" smtClean="0"/>
              <a:t>Presentaciones</a:t>
            </a:r>
          </a:p>
          <a:p>
            <a:r>
              <a:rPr lang="es-CL" dirty="0" smtClean="0"/>
              <a:t>Investigación </a:t>
            </a:r>
          </a:p>
          <a:p>
            <a:r>
              <a:rPr lang="es-CL" dirty="0" smtClean="0"/>
              <a:t>Eventos </a:t>
            </a:r>
          </a:p>
          <a:p>
            <a:endParaRPr lang="es-CL" dirty="0" smtClean="0"/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CL" dirty="0" smtClean="0"/>
              <a:t>En etapa de programación:</a:t>
            </a:r>
          </a:p>
          <a:p>
            <a:pPr>
              <a:buNone/>
            </a:pPr>
            <a:endParaRPr lang="es-CL" dirty="0" smtClean="0"/>
          </a:p>
          <a:p>
            <a:pPr>
              <a:buNone/>
            </a:pPr>
            <a:r>
              <a:rPr lang="es-CL" b="1" dirty="0" smtClean="0"/>
              <a:t>Sistema de captación de recursos</a:t>
            </a:r>
          </a:p>
          <a:p>
            <a:pPr>
              <a:buFont typeface="Wingdings" pitchFamily="2" charset="2"/>
              <a:buChar char="§"/>
            </a:pPr>
            <a:r>
              <a:rPr lang="es-CL" dirty="0" smtClean="0"/>
              <a:t>Municipios    (Aportes directos y Subvenciones)             </a:t>
            </a:r>
          </a:p>
          <a:p>
            <a:pPr>
              <a:buFont typeface="Wingdings" pitchFamily="2" charset="2"/>
              <a:buChar char="§"/>
            </a:pPr>
            <a:r>
              <a:rPr lang="es-CL" dirty="0" smtClean="0"/>
              <a:t>Intendencias  (Aportes Directos)</a:t>
            </a:r>
          </a:p>
          <a:p>
            <a:pPr>
              <a:buFont typeface="Wingdings" pitchFamily="2" charset="2"/>
              <a:buChar char="§"/>
            </a:pPr>
            <a:r>
              <a:rPr lang="es-CL" dirty="0" smtClean="0"/>
              <a:t>Ministerio del Interior </a:t>
            </a:r>
          </a:p>
          <a:p>
            <a:pPr>
              <a:buFont typeface="Wingdings" pitchFamily="2" charset="2"/>
              <a:buChar char="§"/>
            </a:pPr>
            <a:r>
              <a:rPr lang="es-CL" dirty="0" smtClean="0"/>
              <a:t>Organismos Públicos (SENADIS)</a:t>
            </a:r>
          </a:p>
          <a:p>
            <a:pPr>
              <a:buFont typeface="Wingdings" pitchFamily="2" charset="2"/>
              <a:buChar char="§"/>
            </a:pP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Smile</a:t>
            </a:r>
            <a:r>
              <a:rPr lang="es-CL" dirty="0" smtClean="0"/>
              <a:t> Train</a:t>
            </a:r>
          </a:p>
          <a:p>
            <a:pPr>
              <a:buFont typeface="Wingdings" pitchFamily="2" charset="2"/>
              <a:buChar char="§"/>
            </a:pPr>
            <a:r>
              <a:rPr lang="es-CL" dirty="0" smtClean="0"/>
              <a:t>Postulación a proyectos fiscales</a:t>
            </a: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FUNCIONAMIENTO</a:t>
            </a: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FUNCIONAMIENTO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CL" dirty="0" smtClean="0"/>
              <a:t>Visitas a:</a:t>
            </a:r>
          </a:p>
          <a:p>
            <a:pPr>
              <a:buFont typeface="Wingdings" pitchFamily="2" charset="2"/>
              <a:buChar char="§"/>
            </a:pPr>
            <a:r>
              <a:rPr lang="es-CL" dirty="0"/>
              <a:t> </a:t>
            </a:r>
            <a:r>
              <a:rPr lang="es-CL" dirty="0" smtClean="0"/>
              <a:t> MATERNIDADES PÚBLICAS Y PRIVADAS</a:t>
            </a:r>
          </a:p>
          <a:p>
            <a:pPr>
              <a:buFont typeface="Wingdings" pitchFamily="2" charset="2"/>
              <a:buChar char="§"/>
            </a:pPr>
            <a:r>
              <a:rPr lang="es-CL" dirty="0" smtClean="0"/>
              <a:t>  FONASA</a:t>
            </a:r>
          </a:p>
          <a:p>
            <a:pPr>
              <a:buFont typeface="Wingdings" pitchFamily="2" charset="2"/>
              <a:buChar char="§"/>
            </a:pPr>
            <a:r>
              <a:rPr lang="es-CL" dirty="0" smtClean="0"/>
              <a:t>  MINSAL</a:t>
            </a:r>
          </a:p>
          <a:p>
            <a:pPr>
              <a:buFont typeface="Wingdings" pitchFamily="2" charset="2"/>
              <a:buChar char="§"/>
            </a:pPr>
            <a:r>
              <a:rPr lang="es-CL" dirty="0" smtClean="0"/>
              <a:t>  ISAPRES</a:t>
            </a:r>
          </a:p>
          <a:p>
            <a:pPr>
              <a:buFont typeface="Wingdings" pitchFamily="2" charset="2"/>
              <a:buChar char="§"/>
            </a:pPr>
            <a:r>
              <a:rPr lang="es-CL" dirty="0"/>
              <a:t> </a:t>
            </a:r>
            <a:r>
              <a:rPr lang="es-CL" dirty="0" smtClean="0"/>
              <a:t> UNIVERSIDADES</a:t>
            </a: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355</Words>
  <Application>Microsoft Office PowerPoint</Application>
  <PresentationFormat>Presentación en pantalla (4:3)</PresentationFormat>
  <Paragraphs>104</Paragraphs>
  <Slides>11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Flujo</vt:lpstr>
      <vt:lpstr>PROGRAMA FISURADOS Introducción</vt:lpstr>
      <vt:lpstr>EQUIPO INTERDISCIPLINARIO</vt:lpstr>
      <vt:lpstr>EQUIPO DE PROFESIONALES</vt:lpstr>
      <vt:lpstr>OTRAS ESPECIALIDADES</vt:lpstr>
      <vt:lpstr>AREAS DE INTERVENCION</vt:lpstr>
      <vt:lpstr>CLASIFICACION DE PACIENTES</vt:lpstr>
      <vt:lpstr>ORGANIZACION</vt:lpstr>
      <vt:lpstr>FUNCIONAMIENTO</vt:lpstr>
      <vt:lpstr>FUNCIONAMIENTO</vt:lpstr>
      <vt:lpstr>FUNCIONAMIENTO</vt:lpstr>
      <vt:lpstr>FUNCIONAMIENTO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FISURADOS Introducción</dc:title>
  <dc:creator>Maria Eugenia Tastets Herrera</dc:creator>
  <cp:lastModifiedBy>Maria Eugenia Tastets Herrera</cp:lastModifiedBy>
  <cp:revision>9</cp:revision>
  <dcterms:modified xsi:type="dcterms:W3CDTF">2015-05-29T20:22:30Z</dcterms:modified>
</cp:coreProperties>
</file>